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3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9" r:id="rId9"/>
    <p:sldId id="264" r:id="rId10"/>
    <p:sldId id="265" r:id="rId11"/>
    <p:sldId id="266" r:id="rId12"/>
    <p:sldId id="267" r:id="rId13"/>
    <p:sldId id="268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0C3E643-8FE1-49FE-B091-764CE471D2B5}">
          <p14:sldIdLst>
            <p14:sldId id="256"/>
            <p14:sldId id="257"/>
            <p14:sldId id="258"/>
            <p14:sldId id="259"/>
            <p14:sldId id="260"/>
            <p14:sldId id="261"/>
            <p14:sldId id="263"/>
            <p14:sldId id="269"/>
            <p14:sldId id="264"/>
            <p14:sldId id="265"/>
            <p14:sldId id="266"/>
            <p14:sldId id="267"/>
            <p14:sldId id="268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8873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1968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514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22778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6899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9570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02713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64615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3052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9453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2726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3335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0820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5593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573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2302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763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D13AF3D-6880-4B33-ADB6-93C11FF83F8D}" type="datetimeFigureOut">
              <a:rPr lang="en-IN" smtClean="0"/>
              <a:t>28-04-2023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54BA4-5744-4886-8A2A-02B713058E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51619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40" r:id="rId1"/>
    <p:sldLayoutId id="2147484141" r:id="rId2"/>
    <p:sldLayoutId id="2147484142" r:id="rId3"/>
    <p:sldLayoutId id="2147484143" r:id="rId4"/>
    <p:sldLayoutId id="2147484144" r:id="rId5"/>
    <p:sldLayoutId id="2147484145" r:id="rId6"/>
    <p:sldLayoutId id="2147484146" r:id="rId7"/>
    <p:sldLayoutId id="2147484147" r:id="rId8"/>
    <p:sldLayoutId id="2147484148" r:id="rId9"/>
    <p:sldLayoutId id="2147484149" r:id="rId10"/>
    <p:sldLayoutId id="2147484150" r:id="rId11"/>
    <p:sldLayoutId id="2147484151" r:id="rId12"/>
    <p:sldLayoutId id="2147484152" r:id="rId13"/>
    <p:sldLayoutId id="2147484153" r:id="rId14"/>
    <p:sldLayoutId id="2147484154" r:id="rId15"/>
    <p:sldLayoutId id="2147484155" r:id="rId16"/>
    <p:sldLayoutId id="214748415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D5B79-96B6-8A3A-795B-9D492064B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4639" y="1310640"/>
            <a:ext cx="8741093" cy="121920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Travel</a:t>
            </a:r>
            <a:r>
              <a:rPr lang="en-US" sz="4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Management SYSTEM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 </a:t>
            </a:r>
            <a:endParaRPr lang="en-IN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1701B-D028-FAB9-4FDC-9C2FB68688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0238" y="4328160"/>
            <a:ext cx="4752109" cy="1838960"/>
          </a:xfrm>
        </p:spPr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Submitted by</a:t>
            </a:r>
          </a:p>
          <a:p>
            <a:r>
              <a:rPr lang="en-US" sz="2400" b="1" i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Pranav Singh(201500497)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990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A74DE-CAF9-D675-E6AC-39EECCABC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671" y="76200"/>
            <a:ext cx="10018713" cy="1752599"/>
          </a:xfrm>
        </p:spPr>
        <p:txBody>
          <a:bodyPr/>
          <a:lstStyle/>
          <a:p>
            <a:r>
              <a:rPr lang="en-US" dirty="0"/>
              <a:t>BOOKING PAGE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486AFE1-562D-DEA9-13C3-0D8D547246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</p:spTree>
    <p:extLst>
      <p:ext uri="{BB962C8B-B14F-4D97-AF65-F5344CB8AC3E}">
        <p14:creationId xmlns:p14="http://schemas.microsoft.com/office/powerpoint/2010/main" val="2972929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3316B-02CD-B404-704E-B28F9EAB4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PAYMENT PAGE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AA5CFF-19AD-F751-5A57-86B28807B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</p:spTree>
    <p:extLst>
      <p:ext uri="{BB962C8B-B14F-4D97-AF65-F5344CB8AC3E}">
        <p14:creationId xmlns:p14="http://schemas.microsoft.com/office/powerpoint/2010/main" val="2317202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F7DA0-C2C6-D575-F916-9622EB8AE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PAGE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4625E27-A1D7-D4A6-1FDE-1694FC34E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</p:spTree>
    <p:extLst>
      <p:ext uri="{BB962C8B-B14F-4D97-AF65-F5344CB8AC3E}">
        <p14:creationId xmlns:p14="http://schemas.microsoft.com/office/powerpoint/2010/main" val="3938456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E312F-5CF0-05D6-FD16-D13F4C7A1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OF BOOKING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B879012-FEB8-95E7-5386-83E4FB5879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</p:spTree>
    <p:extLst>
      <p:ext uri="{BB962C8B-B14F-4D97-AF65-F5344CB8AC3E}">
        <p14:creationId xmlns:p14="http://schemas.microsoft.com/office/powerpoint/2010/main" val="2658076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5D099B0-DC12-312D-6C38-FEF79F1B0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0" y="101600"/>
            <a:ext cx="11155679" cy="66649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34986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C2279-AC6C-DEB0-5EDA-27892E4E5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INTRODUCTION</a:t>
            </a:r>
            <a:endParaRPr lang="en-IN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4ED94-0C10-F0D4-866C-E34E98574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tried our best to make the complicated process of Design and Development of Web Based Travel Management System as simple as possible using Structured &amp; Modular technique &amp; Menu oriented </a:t>
            </a:r>
            <a:r>
              <a:rPr lang="en-US" dirty="0" err="1"/>
              <a:t>interface.This</a:t>
            </a:r>
            <a:r>
              <a:rPr lang="en-US" dirty="0"/>
              <a:t> Project is used </a:t>
            </a:r>
            <a:r>
              <a:rPr lang="en-US" dirty="0" err="1"/>
              <a:t>bt</a:t>
            </a:r>
            <a:r>
              <a:rPr lang="en-US" dirty="0"/>
              <a:t> two types of users: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Online user and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Administrator(management of the travel).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7555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51355-B497-23E5-4F61-003738C51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C92DF-D83F-2951-D1C8-4E545012B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main purpose of my exercise is perform each Employee’s activity in computerized way rather than manually which is time consuming:</a:t>
            </a:r>
          </a:p>
          <a:p>
            <a:r>
              <a:rPr lang="en-US" dirty="0"/>
              <a:t>The Entire activity is to automate the process of day to day activities of Travel like</a:t>
            </a:r>
          </a:p>
          <a:p>
            <a:r>
              <a:rPr lang="en-US" dirty="0"/>
              <a:t>Travel activities very safely,</a:t>
            </a:r>
          </a:p>
          <a:p>
            <a:r>
              <a:rPr lang="en-US" dirty="0"/>
              <a:t>Assign a transport according to customer’s choice of a computer and</a:t>
            </a:r>
          </a:p>
          <a:p>
            <a:r>
              <a:rPr lang="en-US" dirty="0"/>
              <a:t>Releasing to their destination and finally compute the bill in short time.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6275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0FA13-466D-C6A8-97C7-62B01C217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Features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E2459-697C-8B34-AF22-0753582DA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123441"/>
            <a:ext cx="10018713" cy="3586479"/>
          </a:xfrm>
        </p:spPr>
        <p:txBody>
          <a:bodyPr/>
          <a:lstStyle/>
          <a:p>
            <a:r>
              <a:rPr lang="en-US" dirty="0"/>
              <a:t>“Travel Management </a:t>
            </a:r>
            <a:r>
              <a:rPr lang="en-US" dirty="0" err="1"/>
              <a:t>System”has</a:t>
            </a:r>
            <a:r>
              <a:rPr lang="en-US" dirty="0"/>
              <a:t> been designed to computerize the following functions that are performed by the system</a:t>
            </a:r>
            <a:r>
              <a:rPr lang="en-IN" dirty="0"/>
              <a:t>:</a:t>
            </a:r>
          </a:p>
          <a:p>
            <a:r>
              <a:rPr lang="en-IN" dirty="0"/>
              <a:t>Travel Detail Functions</a:t>
            </a:r>
          </a:p>
          <a:p>
            <a:r>
              <a:rPr lang="en-IN" dirty="0"/>
              <a:t>picking and </a:t>
            </a:r>
            <a:r>
              <a:rPr lang="en-IN" dirty="0" err="1"/>
              <a:t>droping</a:t>
            </a:r>
            <a:r>
              <a:rPr lang="en-IN" dirty="0"/>
              <a:t> Functions</a:t>
            </a:r>
          </a:p>
          <a:p>
            <a:r>
              <a:rPr lang="en-IN" dirty="0"/>
              <a:t>Destination Details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105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BF20F-97EA-243C-4A6D-97D374354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Facilities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3F401-408F-CD0C-C3F2-E19F2E695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Booking a transport online add up long before guest’s arrival.</a:t>
            </a:r>
          </a:p>
          <a:p>
            <a:r>
              <a:rPr lang="en-US" dirty="0"/>
              <a:t>Guests can read reviews and compare prices for Online travel Booking.</a:t>
            </a:r>
          </a:p>
          <a:p>
            <a:r>
              <a:rPr lang="en-US" dirty="0"/>
              <a:t>The most important advantage of online travel booking is convenience.</a:t>
            </a:r>
          </a:p>
          <a:p>
            <a:r>
              <a:rPr lang="en-US" dirty="0"/>
              <a:t>Internet helps people to browse through the place around the world and compare the facilities and rates easily.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041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9C375-93EB-3CC6-26D7-B48CA47C8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REQUIREMENTS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3BF09-AE06-347B-2DFC-F6F07D8B0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030" y="3429000"/>
            <a:ext cx="10018713" cy="3124201"/>
          </a:xfrm>
        </p:spPr>
        <p:txBody>
          <a:bodyPr>
            <a:normAutofit/>
          </a:bodyPr>
          <a:lstStyle/>
          <a:p>
            <a:r>
              <a:rPr lang="en-US" u="sng" dirty="0"/>
              <a:t>System development software</a:t>
            </a:r>
          </a:p>
          <a:p>
            <a:r>
              <a:rPr lang="en-US" dirty="0"/>
              <a:t>Operating System : Windows 10,11</a:t>
            </a:r>
          </a:p>
          <a:p>
            <a:r>
              <a:rPr lang="en-US" dirty="0"/>
              <a:t>Development platform : XAMPP, Sublime</a:t>
            </a:r>
          </a:p>
          <a:p>
            <a:r>
              <a:rPr lang="en-US" dirty="0"/>
              <a:t>Language:  HTML, CSS, PHP</a:t>
            </a:r>
          </a:p>
          <a:p>
            <a:r>
              <a:rPr lang="en-US" dirty="0"/>
              <a:t>Server:  SQL,  phpMyAdmin</a:t>
            </a:r>
          </a:p>
          <a:p>
            <a:r>
              <a:rPr lang="en-US" dirty="0"/>
              <a:t>Stylesheet : CSS</a:t>
            </a:r>
          </a:p>
          <a:p>
            <a:r>
              <a:rPr lang="en-US" dirty="0"/>
              <a:t>Browse: Chrome, Microsoft edge</a:t>
            </a:r>
          </a:p>
          <a:p>
            <a:endParaRPr lang="en-US" dirty="0"/>
          </a:p>
          <a:p>
            <a:endParaRPr lang="en-US" sz="3200" u="sng" dirty="0"/>
          </a:p>
          <a:p>
            <a:endParaRPr lang="en-IN" u="sng" dirty="0"/>
          </a:p>
        </p:txBody>
      </p:sp>
    </p:spTree>
    <p:extLst>
      <p:ext uri="{BB962C8B-B14F-4D97-AF65-F5344CB8AC3E}">
        <p14:creationId xmlns:p14="http://schemas.microsoft.com/office/powerpoint/2010/main" val="67346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344A4-4E2A-A258-8262-D04687BCF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9200" y="-147319"/>
            <a:ext cx="7661592" cy="1579880"/>
          </a:xfrm>
        </p:spPr>
        <p:txBody>
          <a:bodyPr/>
          <a:lstStyle/>
          <a:p>
            <a:r>
              <a:rPr lang="en-US" dirty="0"/>
              <a:t>HOME PAGE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F9C0C42-B245-77F7-D795-573D47582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</p:spTree>
    <p:extLst>
      <p:ext uri="{BB962C8B-B14F-4D97-AF65-F5344CB8AC3E}">
        <p14:creationId xmlns:p14="http://schemas.microsoft.com/office/powerpoint/2010/main" val="2009591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BEDF6-63F7-27EE-5FF6-578FDFB02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 SELECTION &amp;FACILITIES 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1C1F44D-E9F6-5ADA-BE91-D0ABE5588B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</p:spTree>
    <p:extLst>
      <p:ext uri="{BB962C8B-B14F-4D97-AF65-F5344CB8AC3E}">
        <p14:creationId xmlns:p14="http://schemas.microsoft.com/office/powerpoint/2010/main" val="4035659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91211-FE27-C5AE-1C30-5E3285E65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3831" y="0"/>
            <a:ext cx="10018713" cy="1752599"/>
          </a:xfrm>
        </p:spPr>
        <p:txBody>
          <a:bodyPr/>
          <a:lstStyle/>
          <a:p>
            <a:r>
              <a:rPr lang="en-US" dirty="0"/>
              <a:t>TRANSPORT CHECK PAGE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D62B033-7EF9-6DF9-2328-EF9F39FAE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</p:spTree>
    <p:extLst>
      <p:ext uri="{BB962C8B-B14F-4D97-AF65-F5344CB8AC3E}">
        <p14:creationId xmlns:p14="http://schemas.microsoft.com/office/powerpoint/2010/main" val="21258846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69</TotalTime>
  <Words>274</Words>
  <Application>Microsoft Office PowerPoint</Application>
  <PresentationFormat>Widescreen</PresentationFormat>
  <Paragraphs>39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</vt:lpstr>
      <vt:lpstr>Travel Management SYSTEM </vt:lpstr>
      <vt:lpstr>INTRODUCTION</vt:lpstr>
      <vt:lpstr>PURPOSE</vt:lpstr>
      <vt:lpstr>Existing Features</vt:lpstr>
      <vt:lpstr>System Facilities</vt:lpstr>
      <vt:lpstr>SOFTWARE REQUIREMENTS</vt:lpstr>
      <vt:lpstr>HOME PAGE</vt:lpstr>
      <vt:lpstr>Travel SELECTION &amp;FACILITIES </vt:lpstr>
      <vt:lpstr>TRANSPORT CHECK PAGE</vt:lpstr>
      <vt:lpstr>BOOKING PAGE</vt:lpstr>
      <vt:lpstr>PAYMENT PAGE</vt:lpstr>
      <vt:lpstr>ADMIN PAGE</vt:lpstr>
      <vt:lpstr>PROCESS OF BOOKING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Management SYSTEM </dc:title>
  <dc:creator>VARTIKA RICHHARIYA</dc:creator>
  <cp:lastModifiedBy>Pranav Singh</cp:lastModifiedBy>
  <cp:revision>2</cp:revision>
  <dcterms:created xsi:type="dcterms:W3CDTF">2022-11-24T15:07:28Z</dcterms:created>
  <dcterms:modified xsi:type="dcterms:W3CDTF">2023-04-27T23:38:14Z</dcterms:modified>
</cp:coreProperties>
</file>

<file path=docProps/thumbnail.jpeg>
</file>